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7A058-7400-4139-B88A-3797B2E4B237}" v="1" dt="2024-08-03T12:57:14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nds, Robert C CIV USCG COMDT (USA)" userId="be498556-ab2b-424d-b9ef-3ad9cda3ddcc" providerId="ADAL" clId="{7FD7A058-7400-4139-B88A-3797B2E4B237}"/>
    <pc:docChg chg="undo custSel modSld modNotesMaster">
      <pc:chgData name="Hinds, Robert C CIV USCG COMDT (USA)" userId="be498556-ab2b-424d-b9ef-3ad9cda3ddcc" providerId="ADAL" clId="{7FD7A058-7400-4139-B88A-3797B2E4B237}" dt="2024-08-03T19:17:01.157" v="3061" actId="113"/>
      <pc:docMkLst>
        <pc:docMk/>
      </pc:docMkLst>
      <pc:sldChg chg="modSp mod">
        <pc:chgData name="Hinds, Robert C CIV USCG COMDT (USA)" userId="be498556-ab2b-424d-b9ef-3ad9cda3ddcc" providerId="ADAL" clId="{7FD7A058-7400-4139-B88A-3797B2E4B237}" dt="2024-08-03T19:17:01.157" v="3061" actId="113"/>
        <pc:sldMkLst>
          <pc:docMk/>
          <pc:sldMk cId="1054605961" sldId="256"/>
        </pc:sldMkLst>
        <pc:spChg chg="mod">
          <ac:chgData name="Hinds, Robert C CIV USCG COMDT (USA)" userId="be498556-ab2b-424d-b9ef-3ad9cda3ddcc" providerId="ADAL" clId="{7FD7A058-7400-4139-B88A-3797B2E4B237}" dt="2024-08-03T13:05:06.556" v="508" actId="1076"/>
          <ac:spMkLst>
            <pc:docMk/>
            <pc:sldMk cId="1054605961" sldId="256"/>
            <ac:spMk id="8" creationId="{07673507-9DB5-E5B7-7854-F6B9554F2AA0}"/>
          </ac:spMkLst>
        </pc:spChg>
        <pc:spChg chg="mod">
          <ac:chgData name="Hinds, Robert C CIV USCG COMDT (USA)" userId="be498556-ab2b-424d-b9ef-3ad9cda3ddcc" providerId="ADAL" clId="{7FD7A058-7400-4139-B88A-3797B2E4B237}" dt="2024-08-03T13:05:28.197" v="512" actId="1076"/>
          <ac:spMkLst>
            <pc:docMk/>
            <pc:sldMk cId="1054605961" sldId="256"/>
            <ac:spMk id="14" creationId="{DB57BDAB-CAF1-D680-2AFA-95CEAECC1E85}"/>
          </ac:spMkLst>
        </pc:spChg>
        <pc:spChg chg="mod">
          <ac:chgData name="Hinds, Robert C CIV USCG COMDT (USA)" userId="be498556-ab2b-424d-b9ef-3ad9cda3ddcc" providerId="ADAL" clId="{7FD7A058-7400-4139-B88A-3797B2E4B237}" dt="2024-08-03T19:17:01.157" v="3061" actId="113"/>
          <ac:spMkLst>
            <pc:docMk/>
            <pc:sldMk cId="1054605961" sldId="256"/>
            <ac:spMk id="16" creationId="{2B2BED04-17F3-16F7-E8AA-CC617B23EEAA}"/>
          </ac:spMkLst>
        </pc:spChg>
        <pc:picChg chg="mod">
          <ac:chgData name="Hinds, Robert C CIV USCG COMDT (USA)" userId="be498556-ab2b-424d-b9ef-3ad9cda3ddcc" providerId="ADAL" clId="{7FD7A058-7400-4139-B88A-3797B2E4B237}" dt="2024-08-03T13:05:02.101" v="507" actId="1076"/>
          <ac:picMkLst>
            <pc:docMk/>
            <pc:sldMk cId="1054605961" sldId="256"/>
            <ac:picMk id="7" creationId="{A2D6D561-AAA3-7F50-6FC9-4518ECF25237}"/>
          </ac:picMkLst>
        </pc:picChg>
      </pc:sldChg>
      <pc:sldChg chg="modSp mod">
        <pc:chgData name="Hinds, Robert C CIV USCG COMDT (USA)" userId="be498556-ab2b-424d-b9ef-3ad9cda3ddcc" providerId="ADAL" clId="{7FD7A058-7400-4139-B88A-3797B2E4B237}" dt="2024-08-03T13:06:53.309" v="519" actId="1076"/>
        <pc:sldMkLst>
          <pc:docMk/>
          <pc:sldMk cId="2070832017" sldId="257"/>
        </pc:sldMkLst>
        <pc:spChg chg="mod">
          <ac:chgData name="Hinds, Robert C CIV USCG COMDT (USA)" userId="be498556-ab2b-424d-b9ef-3ad9cda3ddcc" providerId="ADAL" clId="{7FD7A058-7400-4139-B88A-3797B2E4B237}" dt="2024-08-03T13:05:57.076" v="514" actId="1076"/>
          <ac:spMkLst>
            <pc:docMk/>
            <pc:sldMk cId="2070832017" sldId="257"/>
            <ac:spMk id="8" creationId="{07673507-9DB5-E5B7-7854-F6B9554F2AA0}"/>
          </ac:spMkLst>
        </pc:spChg>
        <pc:spChg chg="mod">
          <ac:chgData name="Hinds, Robert C CIV USCG COMDT (USA)" userId="be498556-ab2b-424d-b9ef-3ad9cda3ddcc" providerId="ADAL" clId="{7FD7A058-7400-4139-B88A-3797B2E4B237}" dt="2024-08-03T13:06:40.623" v="517" actId="1076"/>
          <ac:spMkLst>
            <pc:docMk/>
            <pc:sldMk cId="2070832017" sldId="257"/>
            <ac:spMk id="14" creationId="{DB57BDAB-CAF1-D680-2AFA-95CEAECC1E85}"/>
          </ac:spMkLst>
        </pc:spChg>
        <pc:spChg chg="mod">
          <ac:chgData name="Hinds, Robert C CIV USCG COMDT (USA)" userId="be498556-ab2b-424d-b9ef-3ad9cda3ddcc" providerId="ADAL" clId="{7FD7A058-7400-4139-B88A-3797B2E4B237}" dt="2024-08-03T13:06:53.309" v="519" actId="1076"/>
          <ac:spMkLst>
            <pc:docMk/>
            <pc:sldMk cId="2070832017" sldId="257"/>
            <ac:spMk id="16" creationId="{2B2BED04-17F3-16F7-E8AA-CC617B23EEAA}"/>
          </ac:spMkLst>
        </pc:spChg>
        <pc:picChg chg="mod">
          <ac:chgData name="Hinds, Robert C CIV USCG COMDT (USA)" userId="be498556-ab2b-424d-b9ef-3ad9cda3ddcc" providerId="ADAL" clId="{7FD7A058-7400-4139-B88A-3797B2E4B237}" dt="2024-08-03T13:05:49.077" v="513" actId="1076"/>
          <ac:picMkLst>
            <pc:docMk/>
            <pc:sldMk cId="2070832017" sldId="257"/>
            <ac:picMk id="7" creationId="{A2D6D561-AAA3-7F50-6FC9-4518ECF25237}"/>
          </ac:picMkLst>
        </pc:picChg>
      </pc:sldChg>
      <pc:sldChg chg="modSp mod">
        <pc:chgData name="Hinds, Robert C CIV USCG COMDT (USA)" userId="be498556-ab2b-424d-b9ef-3ad9cda3ddcc" providerId="ADAL" clId="{7FD7A058-7400-4139-B88A-3797B2E4B237}" dt="2024-08-03T13:07:33.182" v="526" actId="1076"/>
        <pc:sldMkLst>
          <pc:docMk/>
          <pc:sldMk cId="905236908" sldId="258"/>
        </pc:sldMkLst>
        <pc:spChg chg="mod">
          <ac:chgData name="Hinds, Robert C CIV USCG COMDT (USA)" userId="be498556-ab2b-424d-b9ef-3ad9cda3ddcc" providerId="ADAL" clId="{7FD7A058-7400-4139-B88A-3797B2E4B237}" dt="2024-08-03T13:07:21.213" v="523" actId="1076"/>
          <ac:spMkLst>
            <pc:docMk/>
            <pc:sldMk cId="905236908" sldId="258"/>
            <ac:spMk id="8" creationId="{07673507-9DB5-E5B7-7854-F6B9554F2AA0}"/>
          </ac:spMkLst>
        </pc:spChg>
        <pc:spChg chg="mod">
          <ac:chgData name="Hinds, Robert C CIV USCG COMDT (USA)" userId="be498556-ab2b-424d-b9ef-3ad9cda3ddcc" providerId="ADAL" clId="{7FD7A058-7400-4139-B88A-3797B2E4B237}" dt="2024-08-03T13:07:28.534" v="525" actId="1076"/>
          <ac:spMkLst>
            <pc:docMk/>
            <pc:sldMk cId="905236908" sldId="258"/>
            <ac:spMk id="14" creationId="{DB57BDAB-CAF1-D680-2AFA-95CEAECC1E85}"/>
          </ac:spMkLst>
        </pc:spChg>
        <pc:spChg chg="mod">
          <ac:chgData name="Hinds, Robert C CIV USCG COMDT (USA)" userId="be498556-ab2b-424d-b9ef-3ad9cda3ddcc" providerId="ADAL" clId="{7FD7A058-7400-4139-B88A-3797B2E4B237}" dt="2024-08-03T13:07:33.182" v="526" actId="1076"/>
          <ac:spMkLst>
            <pc:docMk/>
            <pc:sldMk cId="905236908" sldId="258"/>
            <ac:spMk id="16" creationId="{2B2BED04-17F3-16F7-E8AA-CC617B23EEAA}"/>
          </ac:spMkLst>
        </pc:spChg>
        <pc:picChg chg="mod">
          <ac:chgData name="Hinds, Robert C CIV USCG COMDT (USA)" userId="be498556-ab2b-424d-b9ef-3ad9cda3ddcc" providerId="ADAL" clId="{7FD7A058-7400-4139-B88A-3797B2E4B237}" dt="2024-08-03T13:07:23.132" v="524" actId="1076"/>
          <ac:picMkLst>
            <pc:docMk/>
            <pc:sldMk cId="905236908" sldId="258"/>
            <ac:picMk id="7" creationId="{A2D6D561-AAA3-7F50-6FC9-4518ECF2523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763A3C3-A021-47B6-B4FA-CAFC6D5EFEF5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4F4326-07A1-4363-9039-4E3FE5B44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944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4F4326-07A1-4363-9039-4E3FE5B44E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7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4F4326-07A1-4363-9039-4E3FE5B44E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62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F25C9-5072-2DF2-2008-7C5FB3139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69728E-774E-6522-4172-35565A718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6EA8F-E4C8-F1B8-21AD-F9115D272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CB6DB-292B-C754-AC9A-41F6D66A8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5A371-91EF-29DD-F2E4-02D89233A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64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5EB88-F8A2-9C0D-E39F-8BC3A667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3A8334-0B05-F761-910E-731DDBCD3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1E8D9-034D-F1A7-F6D5-F5760F904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E7D64-6545-13E0-FC38-47B403576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38EA9-2D73-75F7-0995-A453C5F23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0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93E0DF-711F-518E-4F27-376895788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D8D967-7761-E30D-A09E-6F1242547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58C51-1424-B0E4-A7ED-8D5681454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A7913-8799-9540-D525-ABF5DCE42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E6A2F-AE7A-A428-2248-F692C788C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55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A717-1181-913B-CEB2-363E4A82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066D0-F345-E971-B0F8-88F0D0B09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B2E07-237A-0AAE-05AF-7048A73A4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8C98B-08DF-18EB-AA82-DE0384491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3772E-CBD6-EB76-27D4-0CA9BF4B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29E48-002B-8190-F862-12EB2F55D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98670-77CA-D349-649B-A35CB9E95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7BDDF-CB0C-E8CE-7909-45298FB0E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616F-24C7-4B09-4ABA-0222EFF42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65538-C5F3-4102-8CBE-EE965016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5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3F100-F7CB-5ACA-A218-9D8FDB6DF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41D7A-6C56-DE8F-104E-DA657B50F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E89AF-48A5-E1CC-26F8-D383B1273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CF7C7-6FEC-7299-5B9F-41E59D34D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D095D-7518-F047-9D83-336E7CF72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BF584A-3303-A1A7-E191-05D9DA2F9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4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9FEFB-8475-B6D1-1B82-2E5B84FC4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9E5A92-C645-5E91-F8E6-5AB047E83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AB5734-3E85-868A-4B10-950D3FB18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E46FEF-8DA1-B716-9ACB-DB570D148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DFCE3D-A4CF-EF25-8BF3-2B12291E54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E39854-2486-328D-09F8-3DFA23570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BFDE1-B35C-A801-91C8-C80911833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DD48F7-23B4-D8B8-C069-078195DC5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7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32902-A873-C429-500F-883D9E9E8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5E4E84-E786-B0DD-F4D6-642D400AE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57C78C-F0BA-9FF1-6597-907841DA0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60383A-FCE6-1761-D767-58470D0DE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0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D98C4B-46F8-19A4-9598-D2BDE8D11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1C5260-B66E-2D66-3F1E-E0F2B7CB4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517106-E523-BE7D-7F95-719090821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D82F8-1AA6-8DB1-74C5-322946F4A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51169-231C-A9DD-0895-44E85A11A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5E2CF-93C9-A768-8D9F-0B0507821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976C7-3B9A-D38C-BBE4-0FE2ABEAD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58D76-1CA2-4349-3A73-278188C02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636C1-36F8-EF9B-4656-B5F8FA02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7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D71BC-CB8F-FC90-AC75-64DA101DA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A66E08-66F4-EFFC-2A49-ADB87F0B52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B8025A-9127-DE79-142A-1A4B17446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EDF65-5CC8-467D-66E5-F5006B098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9F1DC0-817E-B9C0-DDAD-938514E46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4DA3F-0CA2-D935-759C-983BC84BC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7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7CF23B-0FAD-03BD-285A-A6EE206C7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40D34-8908-A9AD-7028-1054AF41E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49D07-8258-1755-9AC2-8FBF29813B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8A8AB5-DBFC-4DB1-9D51-363CF2B0CB4E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41886-1421-EA58-E170-CD8383FB2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EEDFE-5134-4A29-3F75-8AE57B2A1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476298-1450-4D90-B7E6-FBCCEB2E2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2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409F021-CCE3-65D6-3F7E-ADD4AD65324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510"/>
            <a:ext cx="12192000" cy="6997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A2D6D561-AAA3-7F50-6FC9-4518ECF252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62" y="143858"/>
            <a:ext cx="977462" cy="9672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673507-9DB5-E5B7-7854-F6B9554F2AA0}"/>
              </a:ext>
            </a:extLst>
          </p:cNvPr>
          <p:cNvSpPr txBox="1"/>
          <p:nvPr/>
        </p:nvSpPr>
        <p:spPr>
          <a:xfrm>
            <a:off x="1581807" y="143858"/>
            <a:ext cx="9028386" cy="89255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CG National Retiree Council Annual Meeting</a:t>
            </a:r>
          </a:p>
          <a:p>
            <a:pPr algn="ctr"/>
            <a:r>
              <a:rPr lang="en-US" sz="2400" b="1" dirty="0"/>
              <a:t>6 – 7 August 2024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57BDAB-CAF1-D680-2AFA-95CEAECC1E85}"/>
              </a:ext>
            </a:extLst>
          </p:cNvPr>
          <p:cNvSpPr txBox="1"/>
          <p:nvPr/>
        </p:nvSpPr>
        <p:spPr>
          <a:xfrm>
            <a:off x="672662" y="1143140"/>
            <a:ext cx="1084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CG Retired Reserve Affairs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4F6761-FED8-E8F7-6BB8-703106F2CC34}"/>
              </a:ext>
            </a:extLst>
          </p:cNvPr>
          <p:cNvSpPr txBox="1"/>
          <p:nvPr/>
        </p:nvSpPr>
        <p:spPr>
          <a:xfrm>
            <a:off x="467710" y="6495393"/>
            <a:ext cx="1143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C000"/>
                </a:solidFill>
              </a:rPr>
              <a:t>Assistant Commandant for Military Personnel                                                                                                                                              CG Retiree Services Program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2BED04-17F3-16F7-E8AA-CC617B23EEAA}"/>
              </a:ext>
            </a:extLst>
          </p:cNvPr>
          <p:cNvSpPr txBox="1"/>
          <p:nvPr/>
        </p:nvSpPr>
        <p:spPr>
          <a:xfrm>
            <a:off x="759372" y="1711536"/>
            <a:ext cx="10846676" cy="3998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Transition Process of Retired Reserve Members from RET-2 to RET-1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is anecdotal evidence that RET-2 members, during their time in RET-2, are lacking in information concerning the process of transition to RET-1.  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Additionally, many AD Command and Administrative staffs are also unaware of and untrained in the process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Note: On 28 Jul 2024, an informal email survey was delivered to 2,735 CG Retired Reserve members, soliciting input on Reserve issues, including RET-2 to RET-1 process.  ~100 responses have been received as of 3 Aug. They are being reviewed by the CG Retiree Services Program Manager, CGNRC, and other stakeholders to first help resolve individual issues needing immediate attention and subsequently to report findings/recommendations, as appropriate, to help address any </a:t>
            </a:r>
            <a:r>
              <a:rPr lang="en-US" sz="2000" i="1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gaps 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CG policy, procedures, communication, etc.</a:t>
            </a:r>
            <a:endParaRPr lang="en-US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605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409F021-CCE3-65D6-3F7E-ADD4AD65324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30"/>
            <a:ext cx="12192000" cy="6997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A2D6D561-AAA3-7F50-6FC9-4518ECF252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62" y="93135"/>
            <a:ext cx="977462" cy="9672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673507-9DB5-E5B7-7854-F6B9554F2AA0}"/>
              </a:ext>
            </a:extLst>
          </p:cNvPr>
          <p:cNvSpPr txBox="1"/>
          <p:nvPr/>
        </p:nvSpPr>
        <p:spPr>
          <a:xfrm>
            <a:off x="1650124" y="167827"/>
            <a:ext cx="9028386" cy="89255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CG National Retiree Council Annual Meeting</a:t>
            </a:r>
          </a:p>
          <a:p>
            <a:pPr algn="ctr"/>
            <a:r>
              <a:rPr lang="en-US" sz="2400" b="1" dirty="0"/>
              <a:t>6 – 7 August 2024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57BDAB-CAF1-D680-2AFA-95CEAECC1E85}"/>
              </a:ext>
            </a:extLst>
          </p:cNvPr>
          <p:cNvSpPr txBox="1"/>
          <p:nvPr/>
        </p:nvSpPr>
        <p:spPr>
          <a:xfrm>
            <a:off x="672662" y="1242332"/>
            <a:ext cx="1084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CG Retired Reserve Affairs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4F6761-FED8-E8F7-6BB8-703106F2CC34}"/>
              </a:ext>
            </a:extLst>
          </p:cNvPr>
          <p:cNvSpPr txBox="1"/>
          <p:nvPr/>
        </p:nvSpPr>
        <p:spPr>
          <a:xfrm>
            <a:off x="467710" y="6495393"/>
            <a:ext cx="1143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C000"/>
                </a:solidFill>
              </a:rPr>
              <a:t>Assistant Commandant for Military Personnel                                                                                                                                              CG Retiree Services Program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2BED04-17F3-16F7-E8AA-CC617B23EEAA}"/>
              </a:ext>
            </a:extLst>
          </p:cNvPr>
          <p:cNvSpPr txBox="1"/>
          <p:nvPr/>
        </p:nvSpPr>
        <p:spPr>
          <a:xfrm>
            <a:off x="672662" y="1673130"/>
            <a:ext cx="10846676" cy="3760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MCPO Joe Pasqua, USCGR (Ret), Retirement Experience – April thru August 2022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LANTAREA YN ill-informe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d, instructed me to submit Reserve Retirement Transfer Request (CG-2055A)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Took six weeks learning the form, determining retirement specific info, and working/correcting errors with YN, Command, CGHQ, and CCG to complete CG-2055A.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Gold Badge, I was able to facilitate needed signatures through RPM and D5 DXR (unlike junior enlisted).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Learned that DD-214 is only issued for Active-Duty service.  Since 2016, Reserves receive a CG Memo transferring them to RET-2 with an enclosed point statement.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 asks for DD-214, not a CG Memo.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Difficulty getting correct Points Statement.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Difficulty getting timely, accurate information on Reserve Retirement, pointed to PPC website.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Difficulty getting retirement physical, required extensive networking, time, and effort. 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832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409F021-CCE3-65D6-3F7E-ADD4AD65324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30"/>
            <a:ext cx="12192000" cy="6997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A2D6D561-AAA3-7F50-6FC9-4518ECF252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62" y="68045"/>
            <a:ext cx="977462" cy="9672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673507-9DB5-E5B7-7854-F6B9554F2AA0}"/>
              </a:ext>
            </a:extLst>
          </p:cNvPr>
          <p:cNvSpPr txBox="1"/>
          <p:nvPr/>
        </p:nvSpPr>
        <p:spPr>
          <a:xfrm>
            <a:off x="1650124" y="149224"/>
            <a:ext cx="9028386" cy="89255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CG National Retiree Council Annual Meeting</a:t>
            </a:r>
          </a:p>
          <a:p>
            <a:pPr algn="ctr"/>
            <a:r>
              <a:rPr lang="en-US" sz="2400" b="1" dirty="0"/>
              <a:t>6 – 7 August 2024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57BDAB-CAF1-D680-2AFA-95CEAECC1E85}"/>
              </a:ext>
            </a:extLst>
          </p:cNvPr>
          <p:cNvSpPr txBox="1"/>
          <p:nvPr/>
        </p:nvSpPr>
        <p:spPr>
          <a:xfrm>
            <a:off x="672662" y="1297884"/>
            <a:ext cx="1084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CG Retired Reserve Affairs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4F6761-FED8-E8F7-6BB8-703106F2CC34}"/>
              </a:ext>
            </a:extLst>
          </p:cNvPr>
          <p:cNvSpPr txBox="1"/>
          <p:nvPr/>
        </p:nvSpPr>
        <p:spPr>
          <a:xfrm>
            <a:off x="467710" y="6495393"/>
            <a:ext cx="1143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C000"/>
                </a:solidFill>
              </a:rPr>
              <a:t>Assistant Commandant for Military Personnel                                                                                                                                              CG Retiree Services Program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2BED04-17F3-16F7-E8AA-CC617B23EEAA}"/>
              </a:ext>
            </a:extLst>
          </p:cNvPr>
          <p:cNvSpPr txBox="1"/>
          <p:nvPr/>
        </p:nvSpPr>
        <p:spPr>
          <a:xfrm>
            <a:off x="672662" y="1839269"/>
            <a:ext cx="10846676" cy="3852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Recommendation for Process Improvement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 both AD and RES YNs on Reserve related admin.</a:t>
            </a:r>
            <a:endParaRPr lang="en-US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Restore the Reserve related billets at PPC to resume management of RET-2 members, facilitate information sharing and keeping the grey area retirees informed of changes to the process.</a:t>
            </a:r>
            <a:endParaRPr lang="en-US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Consolidate the resources for Reserve retirement guidance into one specific page on the PPC-RAS website.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Note: I found the current PPC-RAS website </a:t>
            </a:r>
            <a:r>
              <a:rPr lang="en-US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to have </a:t>
            </a:r>
            <a:r>
              <a:rPr lang="en-US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Reserve and AD retirement information intermingled in the same page and it can be confusing for a retiree to know which is Reserve specific. 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Bring back Reserve Retirement DD-214?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 technology to send automated reminders on a scheduled basis to the retiree to go check websites with links and information.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to communicate through the Long Blue Line and Reservist magazines.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236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512</Words>
  <Application>Microsoft Office PowerPoint</Application>
  <PresentationFormat>Widescreen</PresentationFormat>
  <Paragraphs>34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United States Coast 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Hinds, Robert C CIV USCG COMDT (USA)</dc:creator>
  <cp:lastModifiedBy>Hinds, Robert C CIV USCG COMDT (USA)</cp:lastModifiedBy>
  <cp:revision>6</cp:revision>
  <cp:lastPrinted>2024-08-03T19:12:53Z</cp:lastPrinted>
  <dcterms:created xsi:type="dcterms:W3CDTF">2024-07-31T23:35:14Z</dcterms:created>
  <dcterms:modified xsi:type="dcterms:W3CDTF">2024-08-03T19:17:11Z</dcterms:modified>
</cp:coreProperties>
</file>